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F3129-1518-4592-97E5-547EBF4F1A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B72A1E-8695-4A4F-B89A-E3C6AA4DD98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Commander can see where the runner is on the map</a:t>
          </a:r>
        </a:p>
      </dgm:t>
    </dgm:pt>
    <dgm:pt modelId="{DE6AB041-643F-4D54-9CA8-655563314B4E}" type="parTrans" cxnId="{56D7169D-5B5E-4C6A-BD88-BC2420C01769}">
      <dgm:prSet/>
      <dgm:spPr/>
      <dgm:t>
        <a:bodyPr/>
        <a:lstStyle/>
        <a:p>
          <a:endParaRPr lang="en-US"/>
        </a:p>
      </dgm:t>
    </dgm:pt>
    <dgm:pt modelId="{F40BBAD1-E0DE-410B-AC2B-78B16F673126}" type="sibTrans" cxnId="{56D7169D-5B5E-4C6A-BD88-BC2420C01769}">
      <dgm:prSet/>
      <dgm:spPr/>
      <dgm:t>
        <a:bodyPr/>
        <a:lstStyle/>
        <a:p>
          <a:endParaRPr lang="en-US"/>
        </a:p>
      </dgm:t>
    </dgm:pt>
    <dgm:pt modelId="{8E2C70DD-61FC-4B85-A4CB-49C3A39483B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Commander </a:t>
          </a:r>
          <a:r>
            <a:rPr lang="de-DE" err="1"/>
            <a:t>can</a:t>
          </a:r>
          <a:r>
            <a:rPr lang="de-DE"/>
            <a:t> </a:t>
          </a:r>
          <a:r>
            <a:rPr lang="de-DE" err="1"/>
            <a:t>see</a:t>
          </a:r>
          <a:r>
            <a:rPr lang="de-DE"/>
            <a:t> </a:t>
          </a:r>
          <a:r>
            <a:rPr lang="de-DE" err="1"/>
            <a:t>where</a:t>
          </a:r>
          <a:r>
            <a:rPr lang="de-DE"/>
            <a:t> the </a:t>
          </a:r>
          <a:r>
            <a:rPr lang="de-DE" err="1"/>
            <a:t>random-generated</a:t>
          </a:r>
          <a:r>
            <a:rPr lang="de-DE"/>
            <a:t> </a:t>
          </a:r>
          <a:r>
            <a:rPr lang="de-DE" err="1"/>
            <a:t>treasure</a:t>
          </a:r>
          <a:r>
            <a:rPr lang="de-DE"/>
            <a:t> is</a:t>
          </a:r>
        </a:p>
      </dgm:t>
    </dgm:pt>
    <dgm:pt modelId="{5147DD3E-CC7A-493B-B43F-C87C174598D5}" type="parTrans" cxnId="{95ACFDD1-5F95-4243-86D0-53EE01F39575}">
      <dgm:prSet/>
      <dgm:spPr/>
      <dgm:t>
        <a:bodyPr/>
        <a:lstStyle/>
        <a:p>
          <a:endParaRPr lang="en-US"/>
        </a:p>
      </dgm:t>
    </dgm:pt>
    <dgm:pt modelId="{1D3C963E-DE93-4354-88D9-FE77899E4E7C}" type="sibTrans" cxnId="{95ACFDD1-5F95-4243-86D0-53EE01F39575}">
      <dgm:prSet/>
      <dgm:spPr/>
      <dgm:t>
        <a:bodyPr/>
        <a:lstStyle/>
        <a:p>
          <a:endParaRPr lang="en-US"/>
        </a:p>
      </dgm:t>
    </dgm:pt>
    <dgm:pt modelId="{355652F2-0B63-4CBB-9733-C30F1AE9393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Commander can manipulate Thingy</a:t>
          </a:r>
        </a:p>
      </dgm:t>
    </dgm:pt>
    <dgm:pt modelId="{B9AA55CA-72D5-4CC6-8950-3171DC5C4EDC}" type="parTrans" cxnId="{C2A1CCA2-9BE8-4EBF-A19D-D3A7D78EA02D}">
      <dgm:prSet/>
      <dgm:spPr/>
      <dgm:t>
        <a:bodyPr/>
        <a:lstStyle/>
        <a:p>
          <a:endParaRPr lang="en-US"/>
        </a:p>
      </dgm:t>
    </dgm:pt>
    <dgm:pt modelId="{74671676-0F6A-4080-97F0-D604891357F9}" type="sibTrans" cxnId="{C2A1CCA2-9BE8-4EBF-A19D-D3A7D78EA02D}">
      <dgm:prSet/>
      <dgm:spPr/>
      <dgm:t>
        <a:bodyPr/>
        <a:lstStyle/>
        <a:p>
          <a:endParaRPr lang="en-US"/>
        </a:p>
      </dgm:t>
    </dgm:pt>
    <dgm:pt modelId="{CA61B5B5-9111-4A67-9C5F-964B95D2041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Game is over when Runner is at the treasure location</a:t>
          </a:r>
        </a:p>
      </dgm:t>
    </dgm:pt>
    <dgm:pt modelId="{0C38B23D-71C3-4972-B040-7DCA27F81394}" type="parTrans" cxnId="{5068B830-C23B-45B9-B98D-34AB300C1264}">
      <dgm:prSet/>
      <dgm:spPr/>
      <dgm:t>
        <a:bodyPr/>
        <a:lstStyle/>
        <a:p>
          <a:endParaRPr lang="en-US"/>
        </a:p>
      </dgm:t>
    </dgm:pt>
    <dgm:pt modelId="{622DFDEF-0E77-4BBD-B6A0-6CE03D965C35}" type="sibTrans" cxnId="{5068B830-C23B-45B9-B98D-34AB300C1264}">
      <dgm:prSet/>
      <dgm:spPr/>
      <dgm:t>
        <a:bodyPr/>
        <a:lstStyle/>
        <a:p>
          <a:endParaRPr lang="en-US"/>
        </a:p>
      </dgm:t>
    </dgm:pt>
    <dgm:pt modelId="{83DF49C6-C249-4C0A-A161-EFF75E2641F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Two teams can play the game simultaneously</a:t>
          </a:r>
        </a:p>
      </dgm:t>
    </dgm:pt>
    <dgm:pt modelId="{0F6D49F8-D44A-41B0-A47F-D9F185D4F5BC}" type="parTrans" cxnId="{AD3CE7D2-EF5B-46C8-BC56-68AD9CFF4938}">
      <dgm:prSet/>
      <dgm:spPr/>
      <dgm:t>
        <a:bodyPr/>
        <a:lstStyle/>
        <a:p>
          <a:endParaRPr lang="en-US"/>
        </a:p>
      </dgm:t>
    </dgm:pt>
    <dgm:pt modelId="{C990E7E6-3838-44FB-97E7-4D6E0549FA53}" type="sibTrans" cxnId="{AD3CE7D2-EF5B-46C8-BC56-68AD9CFF4938}">
      <dgm:prSet/>
      <dgm:spPr/>
      <dgm:t>
        <a:bodyPr/>
        <a:lstStyle/>
        <a:p>
          <a:endParaRPr lang="en-US"/>
        </a:p>
      </dgm:t>
    </dgm:pt>
    <dgm:pt modelId="{2F530774-4CBF-4F8A-9E1C-14B45F116D0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Each commander needs an authentification</a:t>
          </a:r>
        </a:p>
      </dgm:t>
    </dgm:pt>
    <dgm:pt modelId="{214BD313-5158-4876-94FC-938FC8168C5C}" type="parTrans" cxnId="{B3F8439A-BB9E-4CB0-82A5-F70E531C24D9}">
      <dgm:prSet/>
      <dgm:spPr/>
      <dgm:t>
        <a:bodyPr/>
        <a:lstStyle/>
        <a:p>
          <a:endParaRPr lang="en-US"/>
        </a:p>
      </dgm:t>
    </dgm:pt>
    <dgm:pt modelId="{1B994C10-9DBC-4046-91D2-1D5351E51E8A}" type="sibTrans" cxnId="{B3F8439A-BB9E-4CB0-82A5-F70E531C24D9}">
      <dgm:prSet/>
      <dgm:spPr/>
      <dgm:t>
        <a:bodyPr/>
        <a:lstStyle/>
        <a:p>
          <a:endParaRPr lang="en-US"/>
        </a:p>
      </dgm:t>
    </dgm:pt>
    <dgm:pt modelId="{6A9D9633-87C7-424A-BE29-EFB80FEF438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When game </a:t>
          </a:r>
          <a:r>
            <a:rPr lang="de-DE" dirty="0" err="1"/>
            <a:t>completed</a:t>
          </a:r>
          <a:r>
            <a:rPr lang="de-DE" dirty="0"/>
            <a:t>, the </a:t>
          </a:r>
          <a:r>
            <a:rPr lang="de-DE" dirty="0" err="1"/>
            <a:t>path</a:t>
          </a:r>
          <a:r>
            <a:rPr lang="de-DE" dirty="0"/>
            <a:t> of </a:t>
          </a:r>
          <a:r>
            <a:rPr lang="de-DE" dirty="0" err="1"/>
            <a:t>each</a:t>
          </a:r>
          <a:r>
            <a:rPr lang="de-DE" dirty="0"/>
            <a:t> </a:t>
          </a:r>
          <a:r>
            <a:rPr lang="de-DE" dirty="0" err="1"/>
            <a:t>player</a:t>
          </a:r>
          <a:r>
            <a:rPr lang="de-DE" dirty="0"/>
            <a:t> is </a:t>
          </a:r>
          <a:r>
            <a:rPr lang="de-DE" dirty="0" err="1"/>
            <a:t>displayed</a:t>
          </a:r>
          <a:r>
            <a:rPr lang="de-DE" dirty="0"/>
            <a:t> on the screen</a:t>
          </a:r>
        </a:p>
      </dgm:t>
    </dgm:pt>
    <dgm:pt modelId="{9DFF97DC-F3E6-46D2-B086-688E3A0A8DAB}" type="parTrans" cxnId="{D3476467-F3BB-458E-BC1C-0A368A6CC52C}">
      <dgm:prSet/>
      <dgm:spPr/>
      <dgm:t>
        <a:bodyPr/>
        <a:lstStyle/>
        <a:p>
          <a:endParaRPr lang="en-US"/>
        </a:p>
      </dgm:t>
    </dgm:pt>
    <dgm:pt modelId="{0D31B968-67E8-4EE7-B4AE-72EDEAAF82FB}" type="sibTrans" cxnId="{D3476467-F3BB-458E-BC1C-0A368A6CC52C}">
      <dgm:prSet/>
      <dgm:spPr/>
      <dgm:t>
        <a:bodyPr/>
        <a:lstStyle/>
        <a:p>
          <a:endParaRPr lang="en-US"/>
        </a:p>
      </dgm:t>
    </dgm:pt>
    <dgm:pt modelId="{25EA7C8F-F2F5-4DC0-BE57-747B278ADB7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EMP </a:t>
          </a:r>
          <a:r>
            <a:rPr lang="de-DE" dirty="0" err="1"/>
            <a:t>implementation</a:t>
          </a:r>
          <a:r>
            <a:rPr lang="de-DE" dirty="0"/>
            <a:t> (</a:t>
          </a:r>
          <a:r>
            <a:rPr lang="de-DE" dirty="0" err="1"/>
            <a:t>instruction</a:t>
          </a:r>
          <a:r>
            <a:rPr lang="de-DE" dirty="0"/>
            <a:t> sending </a:t>
          </a:r>
          <a:r>
            <a:rPr lang="de-DE" dirty="0" err="1"/>
            <a:t>can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jammed</a:t>
          </a:r>
          <a:r>
            <a:rPr lang="de-DE" dirty="0"/>
            <a:t>)</a:t>
          </a:r>
        </a:p>
      </dgm:t>
    </dgm:pt>
    <dgm:pt modelId="{55312DC0-A10C-43DA-B039-3C796F840F02}" type="parTrans" cxnId="{A519EE2A-6145-4074-B2B1-BAECA3FC5DF7}">
      <dgm:prSet/>
      <dgm:spPr/>
      <dgm:t>
        <a:bodyPr/>
        <a:lstStyle/>
        <a:p>
          <a:endParaRPr lang="en-US"/>
        </a:p>
      </dgm:t>
    </dgm:pt>
    <dgm:pt modelId="{80840DB4-ACD6-45C5-8801-1B612833BB0C}" type="sibTrans" cxnId="{A519EE2A-6145-4074-B2B1-BAECA3FC5DF7}">
      <dgm:prSet/>
      <dgm:spPr/>
      <dgm:t>
        <a:bodyPr/>
        <a:lstStyle/>
        <a:p>
          <a:endParaRPr lang="en-US"/>
        </a:p>
      </dgm:t>
    </dgm:pt>
    <dgm:pt modelId="{D6AD71B1-F815-4B77-8FDC-926950916B8A}" type="pres">
      <dgm:prSet presAssocID="{838F3129-1518-4592-97E5-547EBF4F1AE1}" presName="root" presStyleCnt="0">
        <dgm:presLayoutVars>
          <dgm:dir/>
          <dgm:resizeHandles val="exact"/>
        </dgm:presLayoutVars>
      </dgm:prSet>
      <dgm:spPr/>
    </dgm:pt>
    <dgm:pt modelId="{23F94F9C-E0AB-45B3-8452-AD5A78BADEDC}" type="pres">
      <dgm:prSet presAssocID="{AEB72A1E-8695-4A4F-B89A-E3C6AA4DD988}" presName="compNode" presStyleCnt="0"/>
      <dgm:spPr/>
    </dgm:pt>
    <dgm:pt modelId="{E9922718-C33B-4375-B721-0B52E9FF6EC0}" type="pres">
      <dgm:prSet presAssocID="{AEB72A1E-8695-4A4F-B89A-E3C6AA4DD98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apitän"/>
        </a:ext>
      </dgm:extLst>
    </dgm:pt>
    <dgm:pt modelId="{0E880355-75E2-4DA5-BFE7-54050A8C80A6}" type="pres">
      <dgm:prSet presAssocID="{AEB72A1E-8695-4A4F-B89A-E3C6AA4DD988}" presName="spaceRect" presStyleCnt="0"/>
      <dgm:spPr/>
    </dgm:pt>
    <dgm:pt modelId="{37D551FE-B1ED-4275-98CE-2C44365CE9F7}" type="pres">
      <dgm:prSet presAssocID="{AEB72A1E-8695-4A4F-B89A-E3C6AA4DD988}" presName="textRect" presStyleLbl="revTx" presStyleIdx="0" presStyleCnt="8">
        <dgm:presLayoutVars>
          <dgm:chMax val="1"/>
          <dgm:chPref val="1"/>
        </dgm:presLayoutVars>
      </dgm:prSet>
      <dgm:spPr/>
    </dgm:pt>
    <dgm:pt modelId="{173446C4-12A2-4712-B6D7-3E8E0448288F}" type="pres">
      <dgm:prSet presAssocID="{F40BBAD1-E0DE-410B-AC2B-78B16F673126}" presName="sibTrans" presStyleCnt="0"/>
      <dgm:spPr/>
    </dgm:pt>
    <dgm:pt modelId="{0D847510-1E4C-46C8-8FA1-DEA5F1CDC381}" type="pres">
      <dgm:prSet presAssocID="{8E2C70DD-61FC-4B85-A4CB-49C3A39483BF}" presName="compNode" presStyleCnt="0"/>
      <dgm:spPr/>
    </dgm:pt>
    <dgm:pt modelId="{8940BB63-3274-4308-A1DE-3AD7AF64402B}" type="pres">
      <dgm:prSet presAssocID="{8E2C70DD-61FC-4B85-A4CB-49C3A39483BF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A0D9FEED-1075-4120-8C7B-9A31571C7C50}" type="pres">
      <dgm:prSet presAssocID="{8E2C70DD-61FC-4B85-A4CB-49C3A39483BF}" presName="spaceRect" presStyleCnt="0"/>
      <dgm:spPr/>
    </dgm:pt>
    <dgm:pt modelId="{2A9087E5-2501-449A-AC02-587835260776}" type="pres">
      <dgm:prSet presAssocID="{8E2C70DD-61FC-4B85-A4CB-49C3A39483BF}" presName="textRect" presStyleLbl="revTx" presStyleIdx="1" presStyleCnt="8">
        <dgm:presLayoutVars>
          <dgm:chMax val="1"/>
          <dgm:chPref val="1"/>
        </dgm:presLayoutVars>
      </dgm:prSet>
      <dgm:spPr/>
    </dgm:pt>
    <dgm:pt modelId="{4AD22DC8-8C61-41E3-965B-3EC7BFD1A565}" type="pres">
      <dgm:prSet presAssocID="{1D3C963E-DE93-4354-88D9-FE77899E4E7C}" presName="sibTrans" presStyleCnt="0"/>
      <dgm:spPr/>
    </dgm:pt>
    <dgm:pt modelId="{08DE4EE7-B4E7-4815-ACCA-C10DAA41593D}" type="pres">
      <dgm:prSet presAssocID="{355652F2-0B63-4CBB-9733-C30F1AE93932}" presName="compNode" presStyleCnt="0"/>
      <dgm:spPr/>
    </dgm:pt>
    <dgm:pt modelId="{69FB1BE0-6C80-4997-9DD0-FEFFC077231F}" type="pres">
      <dgm:prSet presAssocID="{355652F2-0B63-4CBB-9733-C30F1AE9393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63090B-C58A-4824-8808-1860D8F4EA01}" type="pres">
      <dgm:prSet presAssocID="{355652F2-0B63-4CBB-9733-C30F1AE93932}" presName="spaceRect" presStyleCnt="0"/>
      <dgm:spPr/>
    </dgm:pt>
    <dgm:pt modelId="{13FF90AA-ED77-4739-859B-18A2B87DB3B6}" type="pres">
      <dgm:prSet presAssocID="{355652F2-0B63-4CBB-9733-C30F1AE93932}" presName="textRect" presStyleLbl="revTx" presStyleIdx="2" presStyleCnt="8">
        <dgm:presLayoutVars>
          <dgm:chMax val="1"/>
          <dgm:chPref val="1"/>
        </dgm:presLayoutVars>
      </dgm:prSet>
      <dgm:spPr/>
    </dgm:pt>
    <dgm:pt modelId="{C54A7DF6-A908-46DD-806E-A4CDD50F5132}" type="pres">
      <dgm:prSet presAssocID="{74671676-0F6A-4080-97F0-D604891357F9}" presName="sibTrans" presStyleCnt="0"/>
      <dgm:spPr/>
    </dgm:pt>
    <dgm:pt modelId="{66C45CDB-9834-4FC6-8E66-E6E0C7B855CB}" type="pres">
      <dgm:prSet presAssocID="{CA61B5B5-9111-4A67-9C5F-964B95D2041D}" presName="compNode" presStyleCnt="0"/>
      <dgm:spPr/>
    </dgm:pt>
    <dgm:pt modelId="{CA82B764-0FFC-42C3-AF8E-2F46494724DC}" type="pres">
      <dgm:prSet presAssocID="{CA61B5B5-9111-4A67-9C5F-964B95D2041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äe"/>
        </a:ext>
      </dgm:extLst>
    </dgm:pt>
    <dgm:pt modelId="{4A3DFF2A-4A68-45F0-B3F8-2DF2545B0FB2}" type="pres">
      <dgm:prSet presAssocID="{CA61B5B5-9111-4A67-9C5F-964B95D2041D}" presName="spaceRect" presStyleCnt="0"/>
      <dgm:spPr/>
    </dgm:pt>
    <dgm:pt modelId="{57E149D8-4F15-4DDE-AE94-DDBFC405D2BB}" type="pres">
      <dgm:prSet presAssocID="{CA61B5B5-9111-4A67-9C5F-964B95D2041D}" presName="textRect" presStyleLbl="revTx" presStyleIdx="3" presStyleCnt="8">
        <dgm:presLayoutVars>
          <dgm:chMax val="1"/>
          <dgm:chPref val="1"/>
        </dgm:presLayoutVars>
      </dgm:prSet>
      <dgm:spPr/>
    </dgm:pt>
    <dgm:pt modelId="{CACF9F25-1491-43FC-B22D-F5317FD2E872}" type="pres">
      <dgm:prSet presAssocID="{622DFDEF-0E77-4BBD-B6A0-6CE03D965C35}" presName="sibTrans" presStyleCnt="0"/>
      <dgm:spPr/>
    </dgm:pt>
    <dgm:pt modelId="{CEE61BCC-78E6-4843-9FC9-FF9CA27691AA}" type="pres">
      <dgm:prSet presAssocID="{83DF49C6-C249-4C0A-A161-EFF75E2641F2}" presName="compNode" presStyleCnt="0"/>
      <dgm:spPr/>
    </dgm:pt>
    <dgm:pt modelId="{B12959F2-9F40-4BF9-9E83-679D8FD59A3C}" type="pres">
      <dgm:prSet presAssocID="{83DF49C6-C249-4C0A-A161-EFF75E2641F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5078F70F-6CC9-40FF-804A-6FA35BDD6101}" type="pres">
      <dgm:prSet presAssocID="{83DF49C6-C249-4C0A-A161-EFF75E2641F2}" presName="spaceRect" presStyleCnt="0"/>
      <dgm:spPr/>
    </dgm:pt>
    <dgm:pt modelId="{4EA04CEE-518F-4498-926E-611149E23593}" type="pres">
      <dgm:prSet presAssocID="{83DF49C6-C249-4C0A-A161-EFF75E2641F2}" presName="textRect" presStyleLbl="revTx" presStyleIdx="4" presStyleCnt="8">
        <dgm:presLayoutVars>
          <dgm:chMax val="1"/>
          <dgm:chPref val="1"/>
        </dgm:presLayoutVars>
      </dgm:prSet>
      <dgm:spPr/>
    </dgm:pt>
    <dgm:pt modelId="{9C08926D-2475-4401-80C7-D50726D730DE}" type="pres">
      <dgm:prSet presAssocID="{C990E7E6-3838-44FB-97E7-4D6E0549FA53}" presName="sibTrans" presStyleCnt="0"/>
      <dgm:spPr/>
    </dgm:pt>
    <dgm:pt modelId="{3ABA12EF-A655-45B6-9BEF-7B6D5D58232F}" type="pres">
      <dgm:prSet presAssocID="{2F530774-4CBF-4F8A-9E1C-14B45F116D08}" presName="compNode" presStyleCnt="0"/>
      <dgm:spPr/>
    </dgm:pt>
    <dgm:pt modelId="{5B56FADD-FF0A-44E1-892E-01AA5961A61E}" type="pres">
      <dgm:prSet presAssocID="{2F530774-4CBF-4F8A-9E1C-14B45F116D0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oss"/>
        </a:ext>
      </dgm:extLst>
    </dgm:pt>
    <dgm:pt modelId="{3E993D91-105E-4F64-9E7B-3F041B079BF9}" type="pres">
      <dgm:prSet presAssocID="{2F530774-4CBF-4F8A-9E1C-14B45F116D08}" presName="spaceRect" presStyleCnt="0"/>
      <dgm:spPr/>
    </dgm:pt>
    <dgm:pt modelId="{7C23D831-E8B1-4439-B9EB-5B2FB3FC5AF9}" type="pres">
      <dgm:prSet presAssocID="{2F530774-4CBF-4F8A-9E1C-14B45F116D08}" presName="textRect" presStyleLbl="revTx" presStyleIdx="5" presStyleCnt="8">
        <dgm:presLayoutVars>
          <dgm:chMax val="1"/>
          <dgm:chPref val="1"/>
        </dgm:presLayoutVars>
      </dgm:prSet>
      <dgm:spPr/>
    </dgm:pt>
    <dgm:pt modelId="{BC22AAAC-AA50-4192-B548-A4000C1E15D1}" type="pres">
      <dgm:prSet presAssocID="{1B994C10-9DBC-4046-91D2-1D5351E51E8A}" presName="sibTrans" presStyleCnt="0"/>
      <dgm:spPr/>
    </dgm:pt>
    <dgm:pt modelId="{B12D4DCD-8F54-4F3B-B183-395CD5774528}" type="pres">
      <dgm:prSet presAssocID="{6A9D9633-87C7-424A-BE29-EFB80FEF4383}" presName="compNode" presStyleCnt="0"/>
      <dgm:spPr/>
    </dgm:pt>
    <dgm:pt modelId="{FFCCF8DA-F78A-43BE-BF1E-944F678F54CC}" type="pres">
      <dgm:prSet presAssocID="{6A9D9633-87C7-424A-BE29-EFB80FEF438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1B9AA493-97A5-4063-8CCA-1AA74EB979B0}" type="pres">
      <dgm:prSet presAssocID="{6A9D9633-87C7-424A-BE29-EFB80FEF4383}" presName="spaceRect" presStyleCnt="0"/>
      <dgm:spPr/>
    </dgm:pt>
    <dgm:pt modelId="{713FE8A8-814E-48A1-9559-9A51DC3DA062}" type="pres">
      <dgm:prSet presAssocID="{6A9D9633-87C7-424A-BE29-EFB80FEF4383}" presName="textRect" presStyleLbl="revTx" presStyleIdx="6" presStyleCnt="8">
        <dgm:presLayoutVars>
          <dgm:chMax val="1"/>
          <dgm:chPref val="1"/>
        </dgm:presLayoutVars>
      </dgm:prSet>
      <dgm:spPr/>
    </dgm:pt>
    <dgm:pt modelId="{18A8145D-6FF7-440F-8BDF-9BACCFA9E92C}" type="pres">
      <dgm:prSet presAssocID="{0D31B968-67E8-4EE7-B4AE-72EDEAAF82FB}" presName="sibTrans" presStyleCnt="0"/>
      <dgm:spPr/>
    </dgm:pt>
    <dgm:pt modelId="{5609E517-5562-408C-9A7A-9D9208AF63BC}" type="pres">
      <dgm:prSet presAssocID="{25EA7C8F-F2F5-4DC0-BE57-747B278ADB7E}" presName="compNode" presStyleCnt="0"/>
      <dgm:spPr/>
    </dgm:pt>
    <dgm:pt modelId="{7561E59E-0C7A-45DB-9162-42084A986115}" type="pres">
      <dgm:prSet presAssocID="{25EA7C8F-F2F5-4DC0-BE57-747B278ADB7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92AF1D2-09B1-48FE-957E-8ED3FA4560E7}" type="pres">
      <dgm:prSet presAssocID="{25EA7C8F-F2F5-4DC0-BE57-747B278ADB7E}" presName="spaceRect" presStyleCnt="0"/>
      <dgm:spPr/>
    </dgm:pt>
    <dgm:pt modelId="{DE6C7319-E166-48D6-A8BC-8EECF51B45FB}" type="pres">
      <dgm:prSet presAssocID="{25EA7C8F-F2F5-4DC0-BE57-747B278ADB7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210AA05-9479-4997-8230-8038671F0DF9}" type="presOf" srcId="{CA61B5B5-9111-4A67-9C5F-964B95D2041D}" destId="{57E149D8-4F15-4DDE-AE94-DDBFC405D2BB}" srcOrd="0" destOrd="0" presId="urn:microsoft.com/office/officeart/2018/2/layout/IconLabelList"/>
    <dgm:cxn modelId="{A519EE2A-6145-4074-B2B1-BAECA3FC5DF7}" srcId="{838F3129-1518-4592-97E5-547EBF4F1AE1}" destId="{25EA7C8F-F2F5-4DC0-BE57-747B278ADB7E}" srcOrd="7" destOrd="0" parTransId="{55312DC0-A10C-43DA-B039-3C796F840F02}" sibTransId="{80840DB4-ACD6-45C5-8801-1B612833BB0C}"/>
    <dgm:cxn modelId="{5068B830-C23B-45B9-B98D-34AB300C1264}" srcId="{838F3129-1518-4592-97E5-547EBF4F1AE1}" destId="{CA61B5B5-9111-4A67-9C5F-964B95D2041D}" srcOrd="3" destOrd="0" parTransId="{0C38B23D-71C3-4972-B040-7DCA27F81394}" sibTransId="{622DFDEF-0E77-4BBD-B6A0-6CE03D965C35}"/>
    <dgm:cxn modelId="{07800142-62FE-4FA2-A578-88094C152A6F}" type="presOf" srcId="{8E2C70DD-61FC-4B85-A4CB-49C3A39483BF}" destId="{2A9087E5-2501-449A-AC02-587835260776}" srcOrd="0" destOrd="0" presId="urn:microsoft.com/office/officeart/2018/2/layout/IconLabelList"/>
    <dgm:cxn modelId="{299EBB45-3B3F-4A61-8A7A-C42893092E36}" type="presOf" srcId="{25EA7C8F-F2F5-4DC0-BE57-747B278ADB7E}" destId="{DE6C7319-E166-48D6-A8BC-8EECF51B45FB}" srcOrd="0" destOrd="0" presId="urn:microsoft.com/office/officeart/2018/2/layout/IconLabelList"/>
    <dgm:cxn modelId="{D3476467-F3BB-458E-BC1C-0A368A6CC52C}" srcId="{838F3129-1518-4592-97E5-547EBF4F1AE1}" destId="{6A9D9633-87C7-424A-BE29-EFB80FEF4383}" srcOrd="6" destOrd="0" parTransId="{9DFF97DC-F3E6-46D2-B086-688E3A0A8DAB}" sibTransId="{0D31B968-67E8-4EE7-B4AE-72EDEAAF82FB}"/>
    <dgm:cxn modelId="{9BFFCE6A-F6FB-4B98-93FF-C14E461C711D}" type="presOf" srcId="{6A9D9633-87C7-424A-BE29-EFB80FEF4383}" destId="{713FE8A8-814E-48A1-9559-9A51DC3DA062}" srcOrd="0" destOrd="0" presId="urn:microsoft.com/office/officeart/2018/2/layout/IconLabelList"/>
    <dgm:cxn modelId="{365B3096-8D3A-407B-ACE8-CB47BC4DE9EB}" type="presOf" srcId="{838F3129-1518-4592-97E5-547EBF4F1AE1}" destId="{D6AD71B1-F815-4B77-8FDC-926950916B8A}" srcOrd="0" destOrd="0" presId="urn:microsoft.com/office/officeart/2018/2/layout/IconLabelList"/>
    <dgm:cxn modelId="{B3F8439A-BB9E-4CB0-82A5-F70E531C24D9}" srcId="{838F3129-1518-4592-97E5-547EBF4F1AE1}" destId="{2F530774-4CBF-4F8A-9E1C-14B45F116D08}" srcOrd="5" destOrd="0" parTransId="{214BD313-5158-4876-94FC-938FC8168C5C}" sibTransId="{1B994C10-9DBC-4046-91D2-1D5351E51E8A}"/>
    <dgm:cxn modelId="{56D7169D-5B5E-4C6A-BD88-BC2420C01769}" srcId="{838F3129-1518-4592-97E5-547EBF4F1AE1}" destId="{AEB72A1E-8695-4A4F-B89A-E3C6AA4DD988}" srcOrd="0" destOrd="0" parTransId="{DE6AB041-643F-4D54-9CA8-655563314B4E}" sibTransId="{F40BBAD1-E0DE-410B-AC2B-78B16F673126}"/>
    <dgm:cxn modelId="{C2A1CCA2-9BE8-4EBF-A19D-D3A7D78EA02D}" srcId="{838F3129-1518-4592-97E5-547EBF4F1AE1}" destId="{355652F2-0B63-4CBB-9733-C30F1AE93932}" srcOrd="2" destOrd="0" parTransId="{B9AA55CA-72D5-4CC6-8950-3171DC5C4EDC}" sibTransId="{74671676-0F6A-4080-97F0-D604891357F9}"/>
    <dgm:cxn modelId="{D34834B3-A006-4E18-945B-B31C8FA0EA55}" type="presOf" srcId="{AEB72A1E-8695-4A4F-B89A-E3C6AA4DD988}" destId="{37D551FE-B1ED-4275-98CE-2C44365CE9F7}" srcOrd="0" destOrd="0" presId="urn:microsoft.com/office/officeart/2018/2/layout/IconLabelList"/>
    <dgm:cxn modelId="{CE9843B3-CF2B-49FC-BAEC-E170CD030E37}" type="presOf" srcId="{2F530774-4CBF-4F8A-9E1C-14B45F116D08}" destId="{7C23D831-E8B1-4439-B9EB-5B2FB3FC5AF9}" srcOrd="0" destOrd="0" presId="urn:microsoft.com/office/officeart/2018/2/layout/IconLabelList"/>
    <dgm:cxn modelId="{C88C6DC0-617F-4855-AB56-4888DD93F513}" type="presOf" srcId="{355652F2-0B63-4CBB-9733-C30F1AE93932}" destId="{13FF90AA-ED77-4739-859B-18A2B87DB3B6}" srcOrd="0" destOrd="0" presId="urn:microsoft.com/office/officeart/2018/2/layout/IconLabelList"/>
    <dgm:cxn modelId="{99EA9FCB-2B22-4D01-82A8-6D68CBE76453}" type="presOf" srcId="{83DF49C6-C249-4C0A-A161-EFF75E2641F2}" destId="{4EA04CEE-518F-4498-926E-611149E23593}" srcOrd="0" destOrd="0" presId="urn:microsoft.com/office/officeart/2018/2/layout/IconLabelList"/>
    <dgm:cxn modelId="{95ACFDD1-5F95-4243-86D0-53EE01F39575}" srcId="{838F3129-1518-4592-97E5-547EBF4F1AE1}" destId="{8E2C70DD-61FC-4B85-A4CB-49C3A39483BF}" srcOrd="1" destOrd="0" parTransId="{5147DD3E-CC7A-493B-B43F-C87C174598D5}" sibTransId="{1D3C963E-DE93-4354-88D9-FE77899E4E7C}"/>
    <dgm:cxn modelId="{AD3CE7D2-EF5B-46C8-BC56-68AD9CFF4938}" srcId="{838F3129-1518-4592-97E5-547EBF4F1AE1}" destId="{83DF49C6-C249-4C0A-A161-EFF75E2641F2}" srcOrd="4" destOrd="0" parTransId="{0F6D49F8-D44A-41B0-A47F-D9F185D4F5BC}" sibTransId="{C990E7E6-3838-44FB-97E7-4D6E0549FA53}"/>
    <dgm:cxn modelId="{7B9FF6F4-D938-47EA-926F-0798AA61D09A}" type="presParOf" srcId="{D6AD71B1-F815-4B77-8FDC-926950916B8A}" destId="{23F94F9C-E0AB-45B3-8452-AD5A78BADEDC}" srcOrd="0" destOrd="0" presId="urn:microsoft.com/office/officeart/2018/2/layout/IconLabelList"/>
    <dgm:cxn modelId="{0C859C9A-4352-4CC6-BEA5-170351EDACC8}" type="presParOf" srcId="{23F94F9C-E0AB-45B3-8452-AD5A78BADEDC}" destId="{E9922718-C33B-4375-B721-0B52E9FF6EC0}" srcOrd="0" destOrd="0" presId="urn:microsoft.com/office/officeart/2018/2/layout/IconLabelList"/>
    <dgm:cxn modelId="{F48CCE43-F2B4-4CB6-8B0D-F9ADF8B15A54}" type="presParOf" srcId="{23F94F9C-E0AB-45B3-8452-AD5A78BADEDC}" destId="{0E880355-75E2-4DA5-BFE7-54050A8C80A6}" srcOrd="1" destOrd="0" presId="urn:microsoft.com/office/officeart/2018/2/layout/IconLabelList"/>
    <dgm:cxn modelId="{6EEBD267-D414-4091-922C-85B75114E067}" type="presParOf" srcId="{23F94F9C-E0AB-45B3-8452-AD5A78BADEDC}" destId="{37D551FE-B1ED-4275-98CE-2C44365CE9F7}" srcOrd="2" destOrd="0" presId="urn:microsoft.com/office/officeart/2018/2/layout/IconLabelList"/>
    <dgm:cxn modelId="{0253FD22-2E0B-46B3-9023-373751E20545}" type="presParOf" srcId="{D6AD71B1-F815-4B77-8FDC-926950916B8A}" destId="{173446C4-12A2-4712-B6D7-3E8E0448288F}" srcOrd="1" destOrd="0" presId="urn:microsoft.com/office/officeart/2018/2/layout/IconLabelList"/>
    <dgm:cxn modelId="{8EA2DB7B-D60E-46CB-A433-AEA5678ADE95}" type="presParOf" srcId="{D6AD71B1-F815-4B77-8FDC-926950916B8A}" destId="{0D847510-1E4C-46C8-8FA1-DEA5F1CDC381}" srcOrd="2" destOrd="0" presId="urn:microsoft.com/office/officeart/2018/2/layout/IconLabelList"/>
    <dgm:cxn modelId="{B36F27B1-A3FC-4B38-A6AF-F3D7D70223BE}" type="presParOf" srcId="{0D847510-1E4C-46C8-8FA1-DEA5F1CDC381}" destId="{8940BB63-3274-4308-A1DE-3AD7AF64402B}" srcOrd="0" destOrd="0" presId="urn:microsoft.com/office/officeart/2018/2/layout/IconLabelList"/>
    <dgm:cxn modelId="{A2FBD025-7900-4CE5-ADBB-94570C8343D1}" type="presParOf" srcId="{0D847510-1E4C-46C8-8FA1-DEA5F1CDC381}" destId="{A0D9FEED-1075-4120-8C7B-9A31571C7C50}" srcOrd="1" destOrd="0" presId="urn:microsoft.com/office/officeart/2018/2/layout/IconLabelList"/>
    <dgm:cxn modelId="{7B91DC32-97FB-46E5-B4E2-FB6F97D916BD}" type="presParOf" srcId="{0D847510-1E4C-46C8-8FA1-DEA5F1CDC381}" destId="{2A9087E5-2501-449A-AC02-587835260776}" srcOrd="2" destOrd="0" presId="urn:microsoft.com/office/officeart/2018/2/layout/IconLabelList"/>
    <dgm:cxn modelId="{29FA0873-4F85-4E2D-A497-5D12A43F2FC6}" type="presParOf" srcId="{D6AD71B1-F815-4B77-8FDC-926950916B8A}" destId="{4AD22DC8-8C61-41E3-965B-3EC7BFD1A565}" srcOrd="3" destOrd="0" presId="urn:microsoft.com/office/officeart/2018/2/layout/IconLabelList"/>
    <dgm:cxn modelId="{5BAD7875-3245-4F7E-B06E-11A4F6DB0E30}" type="presParOf" srcId="{D6AD71B1-F815-4B77-8FDC-926950916B8A}" destId="{08DE4EE7-B4E7-4815-ACCA-C10DAA41593D}" srcOrd="4" destOrd="0" presId="urn:microsoft.com/office/officeart/2018/2/layout/IconLabelList"/>
    <dgm:cxn modelId="{E8165830-1EEA-4B06-ADCC-58679AFFD728}" type="presParOf" srcId="{08DE4EE7-B4E7-4815-ACCA-C10DAA41593D}" destId="{69FB1BE0-6C80-4997-9DD0-FEFFC077231F}" srcOrd="0" destOrd="0" presId="urn:microsoft.com/office/officeart/2018/2/layout/IconLabelList"/>
    <dgm:cxn modelId="{E2B57208-3B05-4C37-AF99-E947144A6B8E}" type="presParOf" srcId="{08DE4EE7-B4E7-4815-ACCA-C10DAA41593D}" destId="{1763090B-C58A-4824-8808-1860D8F4EA01}" srcOrd="1" destOrd="0" presId="urn:microsoft.com/office/officeart/2018/2/layout/IconLabelList"/>
    <dgm:cxn modelId="{2D0E4446-C5AD-4754-A6B4-84CEA5F34B2F}" type="presParOf" srcId="{08DE4EE7-B4E7-4815-ACCA-C10DAA41593D}" destId="{13FF90AA-ED77-4739-859B-18A2B87DB3B6}" srcOrd="2" destOrd="0" presId="urn:microsoft.com/office/officeart/2018/2/layout/IconLabelList"/>
    <dgm:cxn modelId="{C7CC88F5-BC80-41EE-9FFE-B816319F4E58}" type="presParOf" srcId="{D6AD71B1-F815-4B77-8FDC-926950916B8A}" destId="{C54A7DF6-A908-46DD-806E-A4CDD50F5132}" srcOrd="5" destOrd="0" presId="urn:microsoft.com/office/officeart/2018/2/layout/IconLabelList"/>
    <dgm:cxn modelId="{95E0F5F1-2F9D-4079-9149-BF7F6B81E69A}" type="presParOf" srcId="{D6AD71B1-F815-4B77-8FDC-926950916B8A}" destId="{66C45CDB-9834-4FC6-8E66-E6E0C7B855CB}" srcOrd="6" destOrd="0" presId="urn:microsoft.com/office/officeart/2018/2/layout/IconLabelList"/>
    <dgm:cxn modelId="{40803BA8-272E-480D-86DD-6B6DB35EDEE6}" type="presParOf" srcId="{66C45CDB-9834-4FC6-8E66-E6E0C7B855CB}" destId="{CA82B764-0FFC-42C3-AF8E-2F46494724DC}" srcOrd="0" destOrd="0" presId="urn:microsoft.com/office/officeart/2018/2/layout/IconLabelList"/>
    <dgm:cxn modelId="{3A932567-0B17-4AF2-BF95-FA3BD88082FF}" type="presParOf" srcId="{66C45CDB-9834-4FC6-8E66-E6E0C7B855CB}" destId="{4A3DFF2A-4A68-45F0-B3F8-2DF2545B0FB2}" srcOrd="1" destOrd="0" presId="urn:microsoft.com/office/officeart/2018/2/layout/IconLabelList"/>
    <dgm:cxn modelId="{5C643581-38E2-4D96-87F9-DB38DA26EE3E}" type="presParOf" srcId="{66C45CDB-9834-4FC6-8E66-E6E0C7B855CB}" destId="{57E149D8-4F15-4DDE-AE94-DDBFC405D2BB}" srcOrd="2" destOrd="0" presId="urn:microsoft.com/office/officeart/2018/2/layout/IconLabelList"/>
    <dgm:cxn modelId="{72C62E5C-BDE3-42C2-8BAE-FEA69A276FBA}" type="presParOf" srcId="{D6AD71B1-F815-4B77-8FDC-926950916B8A}" destId="{CACF9F25-1491-43FC-B22D-F5317FD2E872}" srcOrd="7" destOrd="0" presId="urn:microsoft.com/office/officeart/2018/2/layout/IconLabelList"/>
    <dgm:cxn modelId="{2DC1AF65-0958-4D28-8BD9-BDFC9059857F}" type="presParOf" srcId="{D6AD71B1-F815-4B77-8FDC-926950916B8A}" destId="{CEE61BCC-78E6-4843-9FC9-FF9CA27691AA}" srcOrd="8" destOrd="0" presId="urn:microsoft.com/office/officeart/2018/2/layout/IconLabelList"/>
    <dgm:cxn modelId="{2B529AB0-68FD-48DE-AD7D-2046D874046F}" type="presParOf" srcId="{CEE61BCC-78E6-4843-9FC9-FF9CA27691AA}" destId="{B12959F2-9F40-4BF9-9E83-679D8FD59A3C}" srcOrd="0" destOrd="0" presId="urn:microsoft.com/office/officeart/2018/2/layout/IconLabelList"/>
    <dgm:cxn modelId="{0C26A9D1-477E-47AB-BF4A-2184BCDE2214}" type="presParOf" srcId="{CEE61BCC-78E6-4843-9FC9-FF9CA27691AA}" destId="{5078F70F-6CC9-40FF-804A-6FA35BDD6101}" srcOrd="1" destOrd="0" presId="urn:microsoft.com/office/officeart/2018/2/layout/IconLabelList"/>
    <dgm:cxn modelId="{90F3B994-6244-401E-B0C7-8E1267C82542}" type="presParOf" srcId="{CEE61BCC-78E6-4843-9FC9-FF9CA27691AA}" destId="{4EA04CEE-518F-4498-926E-611149E23593}" srcOrd="2" destOrd="0" presId="urn:microsoft.com/office/officeart/2018/2/layout/IconLabelList"/>
    <dgm:cxn modelId="{78C92316-057B-4853-B6CF-1C8E23E1581C}" type="presParOf" srcId="{D6AD71B1-F815-4B77-8FDC-926950916B8A}" destId="{9C08926D-2475-4401-80C7-D50726D730DE}" srcOrd="9" destOrd="0" presId="urn:microsoft.com/office/officeart/2018/2/layout/IconLabelList"/>
    <dgm:cxn modelId="{8A61C826-6B00-4F59-B33D-44F19F681FC3}" type="presParOf" srcId="{D6AD71B1-F815-4B77-8FDC-926950916B8A}" destId="{3ABA12EF-A655-45B6-9BEF-7B6D5D58232F}" srcOrd="10" destOrd="0" presId="urn:microsoft.com/office/officeart/2018/2/layout/IconLabelList"/>
    <dgm:cxn modelId="{BB67E6D3-FAB7-4262-A48B-F4CA67DF9DB6}" type="presParOf" srcId="{3ABA12EF-A655-45B6-9BEF-7B6D5D58232F}" destId="{5B56FADD-FF0A-44E1-892E-01AA5961A61E}" srcOrd="0" destOrd="0" presId="urn:microsoft.com/office/officeart/2018/2/layout/IconLabelList"/>
    <dgm:cxn modelId="{30C36EAB-967F-4883-A17E-4F2944CA5E1B}" type="presParOf" srcId="{3ABA12EF-A655-45B6-9BEF-7B6D5D58232F}" destId="{3E993D91-105E-4F64-9E7B-3F041B079BF9}" srcOrd="1" destOrd="0" presId="urn:microsoft.com/office/officeart/2018/2/layout/IconLabelList"/>
    <dgm:cxn modelId="{4A004C60-DC9E-4932-9566-6932DB9216DE}" type="presParOf" srcId="{3ABA12EF-A655-45B6-9BEF-7B6D5D58232F}" destId="{7C23D831-E8B1-4439-B9EB-5B2FB3FC5AF9}" srcOrd="2" destOrd="0" presId="urn:microsoft.com/office/officeart/2018/2/layout/IconLabelList"/>
    <dgm:cxn modelId="{9393715B-4ECC-426A-8C0D-42BFE87384CD}" type="presParOf" srcId="{D6AD71B1-F815-4B77-8FDC-926950916B8A}" destId="{BC22AAAC-AA50-4192-B548-A4000C1E15D1}" srcOrd="11" destOrd="0" presId="urn:microsoft.com/office/officeart/2018/2/layout/IconLabelList"/>
    <dgm:cxn modelId="{A72577DF-2B42-458F-B656-009112762717}" type="presParOf" srcId="{D6AD71B1-F815-4B77-8FDC-926950916B8A}" destId="{B12D4DCD-8F54-4F3B-B183-395CD5774528}" srcOrd="12" destOrd="0" presId="urn:microsoft.com/office/officeart/2018/2/layout/IconLabelList"/>
    <dgm:cxn modelId="{72ECE097-F2DC-4209-A87E-AE0CA6C5567A}" type="presParOf" srcId="{B12D4DCD-8F54-4F3B-B183-395CD5774528}" destId="{FFCCF8DA-F78A-43BE-BF1E-944F678F54CC}" srcOrd="0" destOrd="0" presId="urn:microsoft.com/office/officeart/2018/2/layout/IconLabelList"/>
    <dgm:cxn modelId="{7F236410-BC23-407D-80D0-3C47A98D16C7}" type="presParOf" srcId="{B12D4DCD-8F54-4F3B-B183-395CD5774528}" destId="{1B9AA493-97A5-4063-8CCA-1AA74EB979B0}" srcOrd="1" destOrd="0" presId="urn:microsoft.com/office/officeart/2018/2/layout/IconLabelList"/>
    <dgm:cxn modelId="{6A6BA77B-8F1A-4CF0-9F65-043DE0E208BB}" type="presParOf" srcId="{B12D4DCD-8F54-4F3B-B183-395CD5774528}" destId="{713FE8A8-814E-48A1-9559-9A51DC3DA062}" srcOrd="2" destOrd="0" presId="urn:microsoft.com/office/officeart/2018/2/layout/IconLabelList"/>
    <dgm:cxn modelId="{2DA570A7-B0F0-4C49-B0DB-5462721FC876}" type="presParOf" srcId="{D6AD71B1-F815-4B77-8FDC-926950916B8A}" destId="{18A8145D-6FF7-440F-8BDF-9BACCFA9E92C}" srcOrd="13" destOrd="0" presId="urn:microsoft.com/office/officeart/2018/2/layout/IconLabelList"/>
    <dgm:cxn modelId="{4E6FEE2C-EB73-414A-809B-98A2A1863BB2}" type="presParOf" srcId="{D6AD71B1-F815-4B77-8FDC-926950916B8A}" destId="{5609E517-5562-408C-9A7A-9D9208AF63BC}" srcOrd="14" destOrd="0" presId="urn:microsoft.com/office/officeart/2018/2/layout/IconLabelList"/>
    <dgm:cxn modelId="{5E770A2E-CCAD-4C0B-AF07-8D5269CEA246}" type="presParOf" srcId="{5609E517-5562-408C-9A7A-9D9208AF63BC}" destId="{7561E59E-0C7A-45DB-9162-42084A986115}" srcOrd="0" destOrd="0" presId="urn:microsoft.com/office/officeart/2018/2/layout/IconLabelList"/>
    <dgm:cxn modelId="{33EBC37E-F4D5-440A-BDE4-0AE387A6EA41}" type="presParOf" srcId="{5609E517-5562-408C-9A7A-9D9208AF63BC}" destId="{492AF1D2-09B1-48FE-957E-8ED3FA4560E7}" srcOrd="1" destOrd="0" presId="urn:microsoft.com/office/officeart/2018/2/layout/IconLabelList"/>
    <dgm:cxn modelId="{EB8360DB-9FF3-4921-809C-88BBE807257B}" type="presParOf" srcId="{5609E517-5562-408C-9A7A-9D9208AF63BC}" destId="{DE6C7319-E166-48D6-A8BC-8EECF51B45F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22718-C33B-4375-B721-0B52E9FF6EC0}">
      <dsp:nvSpPr>
        <dsp:cNvPr id="0" name=""/>
        <dsp:cNvSpPr/>
      </dsp:nvSpPr>
      <dsp:spPr>
        <a:xfrm>
          <a:off x="431827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551FE-B1ED-4275-98CE-2C44365CE9F7}">
      <dsp:nvSpPr>
        <dsp:cNvPr id="0" name=""/>
        <dsp:cNvSpPr/>
      </dsp:nvSpPr>
      <dsp:spPr>
        <a:xfrm>
          <a:off x="13688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Commander can see where the runner is on the map</a:t>
          </a:r>
        </a:p>
      </dsp:txBody>
      <dsp:txXfrm>
        <a:off x="13688" y="1377402"/>
        <a:ext cx="1520507" cy="608203"/>
      </dsp:txXfrm>
    </dsp:sp>
    <dsp:sp modelId="{8940BB63-3274-4308-A1DE-3AD7AF64402B}">
      <dsp:nvSpPr>
        <dsp:cNvPr id="0" name=""/>
        <dsp:cNvSpPr/>
      </dsp:nvSpPr>
      <dsp:spPr>
        <a:xfrm>
          <a:off x="2218424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087E5-2501-449A-AC02-587835260776}">
      <dsp:nvSpPr>
        <dsp:cNvPr id="0" name=""/>
        <dsp:cNvSpPr/>
      </dsp:nvSpPr>
      <dsp:spPr>
        <a:xfrm>
          <a:off x="1800284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Commander </a:t>
          </a:r>
          <a:r>
            <a:rPr lang="de-DE" sz="1100" kern="1200" err="1"/>
            <a:t>can</a:t>
          </a:r>
          <a:r>
            <a:rPr lang="de-DE" sz="1100" kern="1200"/>
            <a:t> </a:t>
          </a:r>
          <a:r>
            <a:rPr lang="de-DE" sz="1100" kern="1200" err="1"/>
            <a:t>see</a:t>
          </a:r>
          <a:r>
            <a:rPr lang="de-DE" sz="1100" kern="1200"/>
            <a:t> </a:t>
          </a:r>
          <a:r>
            <a:rPr lang="de-DE" sz="1100" kern="1200" err="1"/>
            <a:t>where</a:t>
          </a:r>
          <a:r>
            <a:rPr lang="de-DE" sz="1100" kern="1200"/>
            <a:t> the </a:t>
          </a:r>
          <a:r>
            <a:rPr lang="de-DE" sz="1100" kern="1200" err="1"/>
            <a:t>random-generated</a:t>
          </a:r>
          <a:r>
            <a:rPr lang="de-DE" sz="1100" kern="1200"/>
            <a:t> </a:t>
          </a:r>
          <a:r>
            <a:rPr lang="de-DE" sz="1100" kern="1200" err="1"/>
            <a:t>treasure</a:t>
          </a:r>
          <a:r>
            <a:rPr lang="de-DE" sz="1100" kern="1200"/>
            <a:t> is</a:t>
          </a:r>
        </a:p>
      </dsp:txBody>
      <dsp:txXfrm>
        <a:off x="1800284" y="1377402"/>
        <a:ext cx="1520507" cy="608203"/>
      </dsp:txXfrm>
    </dsp:sp>
    <dsp:sp modelId="{69FB1BE0-6C80-4997-9DD0-FEFFC077231F}">
      <dsp:nvSpPr>
        <dsp:cNvPr id="0" name=""/>
        <dsp:cNvSpPr/>
      </dsp:nvSpPr>
      <dsp:spPr>
        <a:xfrm>
          <a:off x="4005021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F90AA-ED77-4739-859B-18A2B87DB3B6}">
      <dsp:nvSpPr>
        <dsp:cNvPr id="0" name=""/>
        <dsp:cNvSpPr/>
      </dsp:nvSpPr>
      <dsp:spPr>
        <a:xfrm>
          <a:off x="3586881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Commander can manipulate Thingy</a:t>
          </a:r>
        </a:p>
      </dsp:txBody>
      <dsp:txXfrm>
        <a:off x="3586881" y="1377402"/>
        <a:ext cx="1520507" cy="608203"/>
      </dsp:txXfrm>
    </dsp:sp>
    <dsp:sp modelId="{CA82B764-0FFC-42C3-AF8E-2F46494724DC}">
      <dsp:nvSpPr>
        <dsp:cNvPr id="0" name=""/>
        <dsp:cNvSpPr/>
      </dsp:nvSpPr>
      <dsp:spPr>
        <a:xfrm>
          <a:off x="5791617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149D8-4F15-4DDE-AE94-DDBFC405D2BB}">
      <dsp:nvSpPr>
        <dsp:cNvPr id="0" name=""/>
        <dsp:cNvSpPr/>
      </dsp:nvSpPr>
      <dsp:spPr>
        <a:xfrm>
          <a:off x="5373478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Game is over when Runner is at the treasure location</a:t>
          </a:r>
        </a:p>
      </dsp:txBody>
      <dsp:txXfrm>
        <a:off x="5373478" y="1377402"/>
        <a:ext cx="1520507" cy="608203"/>
      </dsp:txXfrm>
    </dsp:sp>
    <dsp:sp modelId="{B12959F2-9F40-4BF9-9E83-679D8FD59A3C}">
      <dsp:nvSpPr>
        <dsp:cNvPr id="0" name=""/>
        <dsp:cNvSpPr/>
      </dsp:nvSpPr>
      <dsp:spPr>
        <a:xfrm>
          <a:off x="7578214" y="432093"/>
          <a:ext cx="684228" cy="6842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04CEE-518F-4498-926E-611149E23593}">
      <dsp:nvSpPr>
        <dsp:cNvPr id="0" name=""/>
        <dsp:cNvSpPr/>
      </dsp:nvSpPr>
      <dsp:spPr>
        <a:xfrm>
          <a:off x="7160074" y="1377402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Two teams can play the game simultaneously</a:t>
          </a:r>
        </a:p>
      </dsp:txBody>
      <dsp:txXfrm>
        <a:off x="7160074" y="1377402"/>
        <a:ext cx="1520507" cy="608203"/>
      </dsp:txXfrm>
    </dsp:sp>
    <dsp:sp modelId="{5B56FADD-FF0A-44E1-892E-01AA5961A61E}">
      <dsp:nvSpPr>
        <dsp:cNvPr id="0" name=""/>
        <dsp:cNvSpPr/>
      </dsp:nvSpPr>
      <dsp:spPr>
        <a:xfrm>
          <a:off x="2218424" y="2365732"/>
          <a:ext cx="684228" cy="6842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3D831-E8B1-4439-B9EB-5B2FB3FC5AF9}">
      <dsp:nvSpPr>
        <dsp:cNvPr id="0" name=""/>
        <dsp:cNvSpPr/>
      </dsp:nvSpPr>
      <dsp:spPr>
        <a:xfrm>
          <a:off x="1800284" y="3311041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Each commander needs an authentification</a:t>
          </a:r>
        </a:p>
      </dsp:txBody>
      <dsp:txXfrm>
        <a:off x="1800284" y="3311041"/>
        <a:ext cx="1520507" cy="608203"/>
      </dsp:txXfrm>
    </dsp:sp>
    <dsp:sp modelId="{FFCCF8DA-F78A-43BE-BF1E-944F678F54CC}">
      <dsp:nvSpPr>
        <dsp:cNvPr id="0" name=""/>
        <dsp:cNvSpPr/>
      </dsp:nvSpPr>
      <dsp:spPr>
        <a:xfrm>
          <a:off x="4005021" y="2365732"/>
          <a:ext cx="684228" cy="6842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FE8A8-814E-48A1-9559-9A51DC3DA062}">
      <dsp:nvSpPr>
        <dsp:cNvPr id="0" name=""/>
        <dsp:cNvSpPr/>
      </dsp:nvSpPr>
      <dsp:spPr>
        <a:xfrm>
          <a:off x="3586881" y="3311041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When game </a:t>
          </a:r>
          <a:r>
            <a:rPr lang="de-DE" sz="1100" kern="1200" dirty="0" err="1"/>
            <a:t>completed</a:t>
          </a:r>
          <a:r>
            <a:rPr lang="de-DE" sz="1100" kern="1200" dirty="0"/>
            <a:t>, the </a:t>
          </a:r>
          <a:r>
            <a:rPr lang="de-DE" sz="1100" kern="1200" dirty="0" err="1"/>
            <a:t>path</a:t>
          </a:r>
          <a:r>
            <a:rPr lang="de-DE" sz="1100" kern="1200" dirty="0"/>
            <a:t> of </a:t>
          </a:r>
          <a:r>
            <a:rPr lang="de-DE" sz="1100" kern="1200" dirty="0" err="1"/>
            <a:t>each</a:t>
          </a:r>
          <a:r>
            <a:rPr lang="de-DE" sz="1100" kern="1200" dirty="0"/>
            <a:t> </a:t>
          </a:r>
          <a:r>
            <a:rPr lang="de-DE" sz="1100" kern="1200" dirty="0" err="1"/>
            <a:t>player</a:t>
          </a:r>
          <a:r>
            <a:rPr lang="de-DE" sz="1100" kern="1200" dirty="0"/>
            <a:t> is </a:t>
          </a:r>
          <a:r>
            <a:rPr lang="de-DE" sz="1100" kern="1200" dirty="0" err="1"/>
            <a:t>displayed</a:t>
          </a:r>
          <a:r>
            <a:rPr lang="de-DE" sz="1100" kern="1200" dirty="0"/>
            <a:t> on the screen</a:t>
          </a:r>
        </a:p>
      </dsp:txBody>
      <dsp:txXfrm>
        <a:off x="3586881" y="3311041"/>
        <a:ext cx="1520507" cy="608203"/>
      </dsp:txXfrm>
    </dsp:sp>
    <dsp:sp modelId="{7561E59E-0C7A-45DB-9162-42084A986115}">
      <dsp:nvSpPr>
        <dsp:cNvPr id="0" name=""/>
        <dsp:cNvSpPr/>
      </dsp:nvSpPr>
      <dsp:spPr>
        <a:xfrm>
          <a:off x="5791617" y="2365732"/>
          <a:ext cx="684228" cy="6842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C7319-E166-48D6-A8BC-8EECF51B45FB}">
      <dsp:nvSpPr>
        <dsp:cNvPr id="0" name=""/>
        <dsp:cNvSpPr/>
      </dsp:nvSpPr>
      <dsp:spPr>
        <a:xfrm>
          <a:off x="5373478" y="3311041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EMP </a:t>
          </a:r>
          <a:r>
            <a:rPr lang="de-DE" sz="1100" kern="1200" dirty="0" err="1"/>
            <a:t>implementation</a:t>
          </a:r>
          <a:r>
            <a:rPr lang="de-DE" sz="1100" kern="1200" dirty="0"/>
            <a:t> (</a:t>
          </a:r>
          <a:r>
            <a:rPr lang="de-DE" sz="1100" kern="1200" dirty="0" err="1"/>
            <a:t>instruction</a:t>
          </a:r>
          <a:r>
            <a:rPr lang="de-DE" sz="1100" kern="1200" dirty="0"/>
            <a:t> sending </a:t>
          </a:r>
          <a:r>
            <a:rPr lang="de-DE" sz="1100" kern="1200" dirty="0" err="1"/>
            <a:t>can</a:t>
          </a:r>
          <a:r>
            <a:rPr lang="de-DE" sz="1100" kern="1200" dirty="0"/>
            <a:t> </a:t>
          </a:r>
          <a:r>
            <a:rPr lang="de-DE" sz="1100" kern="1200" dirty="0" err="1"/>
            <a:t>be</a:t>
          </a:r>
          <a:r>
            <a:rPr lang="de-DE" sz="1100" kern="1200" dirty="0"/>
            <a:t> </a:t>
          </a:r>
          <a:r>
            <a:rPr lang="de-DE" sz="1100" kern="1200" dirty="0" err="1"/>
            <a:t>jammed</a:t>
          </a:r>
          <a:r>
            <a:rPr lang="de-DE" sz="1100" kern="1200" dirty="0"/>
            <a:t>)</a:t>
          </a:r>
        </a:p>
      </dsp:txBody>
      <dsp:txXfrm>
        <a:off x="5373478" y="3311041"/>
        <a:ext cx="1520507" cy="608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4297-D71E-4F2E-9B30-BA9AF94C6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7000B8-C7BB-430A-95D2-A29026A79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7E4E80-9B12-47E3-9CEF-B176E82F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E19427-F4A2-4E90-A6B1-52249CA9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075306-1488-4527-A608-197FA03C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49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D496E-FC08-460F-99A4-39AD378B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90A673-0068-4FD2-AA62-CD5DEE86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8921FF-7A89-43E6-88F9-DF23ADC7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89E952-C0A3-4169-B3BD-07EB9A1D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42C297-758B-4B12-A966-F42E100C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61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8EB1915-551A-44C7-A36E-6BB520D3F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1401C1-5E3A-4954-822B-98300CAB9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F4BA1-A9BD-4616-92E0-D73DEC88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28636F-D618-4EE1-B08F-1ED2EA8B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54DB17-539D-4039-99DD-448488A0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64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8E482-7196-4F5C-A7D2-B5EB1952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22212-0D36-47B6-B9B3-23A1D4FD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E8920F-E0F2-45F1-9A58-9CAF9067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97F37C-66DC-4D60-8696-F381DF6B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E16FD1-E9F2-4665-B9AD-5AA1FC09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18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924F5-5C90-4F85-BBCC-C51F583A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591E79-9858-4AC2-8378-3A691E0D7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DD1A0B-E6DB-4D18-88CC-8B39639B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7A7CDD-4969-4B76-B6EF-E8B32276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FD136-3E72-4913-A057-F2ADE481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16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4C924-A3F6-4B0F-848F-670B42FC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F76213-FF0A-448A-AF57-BC810C9BC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8430D3-BD8D-4A26-A698-2A28A6AA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8545CA-91FF-44C0-B3AD-7C9EA3AC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E5C82A-B3C5-4B05-AAAE-DF6AA0A1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5AF094-E37F-4009-8BFE-74E6ADC4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51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8E1BA-48CE-42D6-91A2-11B8D26E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61875C-EEF3-45D0-AA96-60B06DD23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106E45-7521-46D6-B83B-C6FC4D78B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778346-F049-44C6-A95C-476EA77AF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B24517-7520-41AB-AF45-6E606A14C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0AAC47-0E0B-41C7-A169-060256E3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B064ED-FD90-4294-BCC4-BE1B8085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61C1AD-2420-41C0-B94C-8A2AC500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82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CB96A-6E4F-4095-9A43-632E68DE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4788AA-85BA-446C-A616-0F63CDD1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5FE17A-38C1-4D16-8381-C0A45F8E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E36C8E-3061-40D3-A3B9-519B1DD8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34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A8D69-FCE6-4F3D-8416-ACC0A55F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802CAC3-F4F0-4EDE-A8E4-BC2971FC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5E9D1-0599-49F1-A0E9-E55E6833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3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620-FAE6-4453-A9F2-9A363D70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935EF-EAED-472F-9F84-9A289A550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7290C1-A7C2-498E-BB7B-C4FF84AF9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991769-6CE5-44E1-9DFA-AFCA812A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897DC-0ED7-4EAA-9ABA-06B7A52A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415328-7B25-4943-BF7F-B74B2F5E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6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AB197-DF13-4217-9625-1BD56987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9A368A-DD28-4781-AAFA-486A940C9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2B9E42-77BB-497D-94F0-FBA867488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80C9B4-CC86-4785-95A9-459F3175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BB5C8C-AE71-4297-B4E2-5FBC85AC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4A73EE-A43E-47F9-9633-5C1C930D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80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268CD63-DE40-40D9-8C85-EC565A70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E5D8F2-6CC3-4D25-9859-73E38BB74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755D6F-6D0F-496A-8914-7DB0FDEAF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D643A-DB16-405B-B45F-5B5E87BB0835}" type="datetimeFigureOut">
              <a:rPr lang="de-DE" smtClean="0"/>
              <a:t>16.12.2020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554426-3095-413D-A146-7A38BA093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1C96A9-1C4E-43F9-9DEE-036B71447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CBC2-369A-4F9E-B9AE-4BC359FD04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28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C01FAAB-635D-499D-A206-DC68DFA0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6200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1203C0-2A22-4704-B171-956DF23E1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de-DE" sz="5000">
                <a:solidFill>
                  <a:schemeClr val="bg1"/>
                </a:solidFill>
              </a:rPr>
              <a:t>Scavenger Hunt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C04280-2458-4897-9ED4-1EA491B69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4" y="3902075"/>
            <a:ext cx="4698360" cy="1655762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ASE Project </a:t>
            </a:r>
            <a:r>
              <a:rPr lang="de-DE" sz="2000" dirty="0" err="1">
                <a:solidFill>
                  <a:schemeClr val="bg1"/>
                </a:solidFill>
              </a:rPr>
              <a:t>by</a:t>
            </a:r>
            <a:r>
              <a:rPr lang="de-DE" sz="2000" dirty="0">
                <a:solidFill>
                  <a:schemeClr val="bg1"/>
                </a:solidFill>
              </a:rPr>
              <a:t> Pascal </a:t>
            </a:r>
            <a:r>
              <a:rPr lang="de-DE" sz="2000" dirty="0" err="1">
                <a:solidFill>
                  <a:schemeClr val="bg1"/>
                </a:solidFill>
              </a:rPr>
              <a:t>Gerig</a:t>
            </a:r>
            <a:r>
              <a:rPr lang="de-DE" sz="2000" dirty="0">
                <a:solidFill>
                  <a:schemeClr val="bg1"/>
                </a:solidFill>
              </a:rPr>
              <a:t>, Lorenzo Wipfli, Elias Wipfli and Marcel Zauder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D69B779E-CFFA-4DF0-AE23-1566FA6FB53E}"/>
              </a:ext>
            </a:extLst>
          </p:cNvPr>
          <p:cNvSpPr txBox="1"/>
          <p:nvPr/>
        </p:nvSpPr>
        <p:spPr>
          <a:xfrm>
            <a:off x="0" y="6485629"/>
            <a:ext cx="1129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Group Green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7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81084-252B-47A4-84C6-67DBFEA5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Initial </a:t>
            </a:r>
            <a:r>
              <a:rPr lang="de-DE" b="1" dirty="0" err="1"/>
              <a:t>Ideas</a:t>
            </a:r>
            <a:endParaRPr lang="de-DE" b="1" dirty="0"/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041BD5A0-FF5A-490C-B331-EEF5F3E41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56465"/>
              </p:ext>
            </p:extLst>
          </p:nvPr>
        </p:nvGraphicFramePr>
        <p:xfrm>
          <a:off x="1748864" y="1253330"/>
          <a:ext cx="869427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6F848784-06CC-4414-98B9-E1C7116E9C06}"/>
              </a:ext>
            </a:extLst>
          </p:cNvPr>
          <p:cNvSpPr txBox="1"/>
          <p:nvPr/>
        </p:nvSpPr>
        <p:spPr>
          <a:xfrm>
            <a:off x="2992971" y="5281503"/>
            <a:ext cx="620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/>
              <a:t>All of them were implemented!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57857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nhaltsplatzhalter 66">
            <a:extLst>
              <a:ext uri="{FF2B5EF4-FFF2-40B4-BE49-F238E27FC236}">
                <a16:creationId xmlns:a16="http://schemas.microsoft.com/office/drawing/2014/main" id="{5799D707-95C5-45D4-A22C-752A5B7DF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0" t="9091" r="640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2C7AE1-3F3F-438B-B979-CC16D842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Architecture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87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657175-9B5C-4593-BC34-D921BE08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5400"/>
              <a:t>Additional Features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CD389A6-AD2B-4DBB-99CB-42DD16A2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DE" sz="2200"/>
              <a:t>Complete Containerization with Docker</a:t>
            </a:r>
          </a:p>
          <a:p>
            <a:r>
              <a:rPr lang="de-DE" sz="2200"/>
              <a:t>Automated Unittests with GitHub-Action</a:t>
            </a:r>
          </a:p>
          <a:p>
            <a:r>
              <a:rPr lang="de-DE" sz="2200"/>
              <a:t>Integration Test of Database (redis-db)</a:t>
            </a:r>
          </a:p>
          <a:p>
            <a:r>
              <a:rPr lang="de-DE" sz="2200"/>
              <a:t>ESlint SetUp in Frontend</a:t>
            </a:r>
          </a:p>
          <a:p>
            <a:r>
              <a:rPr lang="de-DE" sz="2200"/>
              <a:t>Access of constants via environment set up</a:t>
            </a:r>
          </a:p>
        </p:txBody>
      </p:sp>
    </p:spTree>
    <p:extLst>
      <p:ext uri="{BB962C8B-B14F-4D97-AF65-F5344CB8AC3E}">
        <p14:creationId xmlns:p14="http://schemas.microsoft.com/office/powerpoint/2010/main" val="276197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CC994E-EAA9-4237-9C62-06680709E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74"/>
          <a:stretch/>
        </p:blipFill>
        <p:spPr>
          <a:xfrm>
            <a:off x="-4" y="0"/>
            <a:ext cx="12191981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FBA0FB-40D3-4D5B-8287-55AFC84F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Browser Representation</a:t>
            </a:r>
            <a:endParaRPr lang="en-US" sz="4000" dirty="0"/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7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C322F3-7F1B-4C20-96F5-DF443E78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GameOver Screen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0E8702A-9035-4F3E-811E-069A6228B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01" r="1" b="296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2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Breitbild</PresentationFormat>
  <Paragraphs>22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Scavenger Hunt</vt:lpstr>
      <vt:lpstr>Initial Ideas</vt:lpstr>
      <vt:lpstr>Architecture</vt:lpstr>
      <vt:lpstr>Additional Features</vt:lpstr>
      <vt:lpstr>Browser Representation</vt:lpstr>
      <vt:lpstr>GameOver Screen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Scavenger Hunt</dc:title>
  <dc:creator>Zauder, Marcel Matti (STUDENTS)</dc:creator>
  <cp:lastModifiedBy>Zauder, Marcel Matti (STUDENTS)</cp:lastModifiedBy>
  <cp:revision>8</cp:revision>
  <dcterms:created xsi:type="dcterms:W3CDTF">2020-12-15T11:15:17Z</dcterms:created>
  <dcterms:modified xsi:type="dcterms:W3CDTF">2020-12-16T16:49:17Z</dcterms:modified>
</cp:coreProperties>
</file>